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6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avenPro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Maven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b7454aea5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b7454aea5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b751b86e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b751b86e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b751b86e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b751b86e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b751b86e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b751b86e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b751b86e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2b751b86e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http://www.phys.unsw.edu.au/jw/hearing.html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Curso de Áudio - Aula 06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Comunidade Evangélica Unidade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231875" y="0"/>
            <a:ext cx="8791800" cy="115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Acústica</a:t>
            </a:r>
            <a:endParaRPr sz="6000"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76025" y="822400"/>
            <a:ext cx="8791800" cy="39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A acústica de uma sala pode ser definida como a característica que ela tem de refletir, difundir, absorver e transmitir ondas sonoras geradas em seu interior.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4075" y="2159625"/>
            <a:ext cx="6747400" cy="291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Reverberação</a:t>
            </a:r>
            <a:endParaRPr sz="6000"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176050" y="946400"/>
            <a:ext cx="8791800" cy="21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Múltiplas reflexões do som na superfície.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Sons chegam ao ouvinte em tempos e intensidades diferentes.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Ambiência.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292" name="Google Shape;2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6300" y="2691325"/>
            <a:ext cx="6217725" cy="23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/>
          <p:nvPr>
            <p:ph type="title"/>
          </p:nvPr>
        </p:nvSpPr>
        <p:spPr>
          <a:xfrm>
            <a:off x="176100" y="-849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RT60</a:t>
            </a:r>
            <a:endParaRPr sz="6000"/>
          </a:p>
        </p:txBody>
      </p:sp>
      <p:sp>
        <p:nvSpPr>
          <p:cNvPr id="298" name="Google Shape;298;p16"/>
          <p:cNvSpPr txBox="1"/>
          <p:nvPr>
            <p:ph idx="1" type="body"/>
          </p:nvPr>
        </p:nvSpPr>
        <p:spPr>
          <a:xfrm>
            <a:off x="260600" y="822400"/>
            <a:ext cx="8707200" cy="22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Tempo para que a intensidade das reflexões caia 60 dB.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Quanto maior RT60, mais reverberante é a sala.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Quanto menor o RT60, mais “morta” é a sala.</a:t>
            </a:r>
            <a:endParaRPr sz="2400"/>
          </a:p>
        </p:txBody>
      </p:sp>
      <p:pic>
        <p:nvPicPr>
          <p:cNvPr id="299" name="Google Shape;2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2625" y="2552150"/>
            <a:ext cx="3834176" cy="252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Comb Filter</a:t>
            </a:r>
            <a:endParaRPr sz="6000"/>
          </a:p>
        </p:txBody>
      </p:sp>
      <p:sp>
        <p:nvSpPr>
          <p:cNvPr id="305" name="Google Shape;305;p17"/>
          <p:cNvSpPr txBox="1"/>
          <p:nvPr>
            <p:ph idx="1" type="body"/>
          </p:nvPr>
        </p:nvSpPr>
        <p:spPr>
          <a:xfrm>
            <a:off x="260600" y="838725"/>
            <a:ext cx="8707200" cy="22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Causado por atrasos variados no som que chega ao ouvinte.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A resposta de frequência parece um pente: picos regularmente espaçados.</a:t>
            </a:r>
            <a:endParaRPr sz="2400"/>
          </a:p>
        </p:txBody>
      </p:sp>
      <p:pic>
        <p:nvPicPr>
          <p:cNvPr id="306" name="Google Shape;3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8650" y="2384725"/>
            <a:ext cx="4991100" cy="265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200"/>
              <a:t>Mascaramento</a:t>
            </a:r>
            <a:endParaRPr sz="4200"/>
          </a:p>
        </p:txBody>
      </p:sp>
      <p:sp>
        <p:nvSpPr>
          <p:cNvPr id="312" name="Google Shape;312;p18"/>
          <p:cNvSpPr txBox="1"/>
          <p:nvPr>
            <p:ph idx="1" type="body"/>
          </p:nvPr>
        </p:nvSpPr>
        <p:spPr>
          <a:xfrm>
            <a:off x="88050" y="879625"/>
            <a:ext cx="8967900" cy="23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/>
              <a:t>Fenômeno psicoacústico, um estímulo sonoro se sobrepõe a outro.</a:t>
            </a:r>
            <a:endParaRPr sz="23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300"/>
              <a:t>Ouvido humano não tem a mesma sensibilidade para todas as frequências. Médio-agudo mais que grave e agudo.</a:t>
            </a:r>
            <a:endParaRPr sz="23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300"/>
          </a:p>
        </p:txBody>
      </p:sp>
      <p:pic>
        <p:nvPicPr>
          <p:cNvPr id="313" name="Google Shape;3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8850" y="2424475"/>
            <a:ext cx="3966275" cy="263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